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9"/>
  </p:handoutMasterIdLst>
  <p:sldIdLst>
    <p:sldId id="256" r:id="rId2"/>
    <p:sldId id="257" r:id="rId3"/>
    <p:sldId id="266" r:id="rId4"/>
    <p:sldId id="267" r:id="rId5"/>
    <p:sldId id="314" r:id="rId6"/>
    <p:sldId id="284" r:id="rId7"/>
    <p:sldId id="283" r:id="rId8"/>
    <p:sldId id="305" r:id="rId9"/>
    <p:sldId id="315" r:id="rId10"/>
    <p:sldId id="304" r:id="rId11"/>
    <p:sldId id="303" r:id="rId12"/>
    <p:sldId id="302" r:id="rId13"/>
    <p:sldId id="293" r:id="rId14"/>
    <p:sldId id="271" r:id="rId15"/>
    <p:sldId id="270" r:id="rId16"/>
    <p:sldId id="269" r:id="rId17"/>
    <p:sldId id="268" r:id="rId18"/>
    <p:sldId id="291" r:id="rId19"/>
    <p:sldId id="292" r:id="rId20"/>
    <p:sldId id="295" r:id="rId21"/>
    <p:sldId id="296" r:id="rId22"/>
    <p:sldId id="297" r:id="rId23"/>
    <p:sldId id="298" r:id="rId24"/>
    <p:sldId id="299" r:id="rId25"/>
    <p:sldId id="306" r:id="rId26"/>
    <p:sldId id="294" r:id="rId27"/>
    <p:sldId id="310" r:id="rId28"/>
    <p:sldId id="276" r:id="rId29"/>
    <p:sldId id="282" r:id="rId30"/>
    <p:sldId id="281" r:id="rId31"/>
    <p:sldId id="280" r:id="rId32"/>
    <p:sldId id="279" r:id="rId33"/>
    <p:sldId id="278" r:id="rId34"/>
    <p:sldId id="277" r:id="rId35"/>
    <p:sldId id="308" r:id="rId36"/>
    <p:sldId id="307" r:id="rId37"/>
    <p:sldId id="309" r:id="rId38"/>
    <p:sldId id="313" r:id="rId39"/>
    <p:sldId id="311" r:id="rId40"/>
    <p:sldId id="286" r:id="rId41"/>
    <p:sldId id="287" r:id="rId42"/>
    <p:sldId id="288" r:id="rId43"/>
    <p:sldId id="289" r:id="rId44"/>
    <p:sldId id="300" r:id="rId45"/>
    <p:sldId id="301" r:id="rId46"/>
    <p:sldId id="312" r:id="rId47"/>
    <p:sldId id="264" r:id="rId4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3" autoAdjust="0"/>
    <p:restoredTop sz="94660"/>
  </p:normalViewPr>
  <p:slideViewPr>
    <p:cSldViewPr>
      <p:cViewPr varScale="1">
        <p:scale>
          <a:sx n="115" d="100"/>
          <a:sy n="115" d="100"/>
        </p:scale>
        <p:origin x="-133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D0D8C-8A47-4522-AE2B-D678CB18075E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7D00F-AB5C-428B-B025-E3D15670335F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CFAE1-9415-4C1A-83A6-813D6C67C1D6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6D9EF-1935-4C16-A3E8-158566DAB80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メタバース探検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しっかりシュール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広大な世界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8674" name="Picture 2" descr="C:\Users\Shule\Desktop\卒業研究\SL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96752"/>
            <a:ext cx="7128792" cy="5536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広大な世界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7650" name="Picture 2" descr="C:\Users\Shule\Desktop\卒業研究\SL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58730"/>
            <a:ext cx="7056784" cy="54826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広大な世界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6626" name="Picture 2" descr="C:\Users\Shule\Desktop\卒業研究\SL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24744"/>
            <a:ext cx="7200800" cy="5594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物作り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マウス操作で</a:t>
            </a:r>
            <a:r>
              <a:rPr lang="en-US" altLang="ja-JP" dirty="0" smtClean="0"/>
              <a:t>SL</a:t>
            </a:r>
            <a:r>
              <a:rPr lang="ja-JP" altLang="en-US" dirty="0" smtClean="0"/>
              <a:t>内で簡単に物づくり</a:t>
            </a:r>
            <a:endParaRPr lang="en-US" altLang="ja-JP" dirty="0" smtClean="0"/>
          </a:p>
          <a:p>
            <a:r>
              <a:rPr lang="ja-JP" altLang="en-US" dirty="0" smtClean="0"/>
              <a:t>プログラムをすることもできる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使う言語：リンデンスクリプト言語</a:t>
            </a:r>
            <a:endParaRPr lang="en-US" altLang="ja-JP" dirty="0" smtClean="0"/>
          </a:p>
          <a:p>
            <a:r>
              <a:rPr kumimoji="1" lang="ja-JP" altLang="en-US" dirty="0" smtClean="0"/>
              <a:t>自由自在に何でも作ることができる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物</a:t>
            </a:r>
            <a:r>
              <a:rPr lang="ja-JP" altLang="en-US" dirty="0" smtClean="0"/>
              <a:t>作り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4" name="Picture 2" descr="C:\Users\Shule\Desktop\卒業研究\S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13077"/>
            <a:ext cx="7128792" cy="55282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物作り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218" name="Picture 2" descr="C:\Users\Shule\Desktop\卒業研究\SL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68759"/>
            <a:ext cx="6984776" cy="542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物作り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42" name="Picture 2" descr="C:\Users\Shule\Desktop\卒業研究\SL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6752"/>
            <a:ext cx="7128792" cy="55385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RPG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1266" name="Picture 2" descr="C:\Users\Shule\Desktop\卒業研究\WS00178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96752"/>
            <a:ext cx="7272808" cy="55106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FPS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290" name="Picture 2" descr="C:\Users\Shule\Desktop\卒業研究\WS0008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96752"/>
            <a:ext cx="7560840" cy="54468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インベーダーゲーム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3314" name="Picture 2" descr="C:\Users\Shule\Desktop\卒業研究\WS0008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40768"/>
            <a:ext cx="6984776" cy="531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メタバースとは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インターネットにある仮想３次元空間</a:t>
            </a:r>
            <a:endParaRPr lang="ja-JP" altLang="en-US" dirty="0"/>
          </a:p>
          <a:p>
            <a:r>
              <a:rPr lang="ja-JP" altLang="en-US" dirty="0" smtClean="0"/>
              <a:t>アバターを作成</a:t>
            </a:r>
            <a:endParaRPr lang="en-US" altLang="ja-JP" dirty="0" smtClean="0"/>
          </a:p>
          <a:p>
            <a:r>
              <a:rPr lang="ja-JP" altLang="en-US" dirty="0" smtClean="0"/>
              <a:t>ユーザ同士の交流がメイン</a:t>
            </a:r>
            <a:endParaRPr lang="en-US" altLang="ja-JP" dirty="0" smtClean="0"/>
          </a:p>
          <a:p>
            <a:r>
              <a:rPr lang="ja-JP" altLang="en-US" dirty="0" smtClean="0"/>
              <a:t>企業が宣伝に使うこともある</a:t>
            </a:r>
            <a:endParaRPr lang="en-US" altLang="ja-JP" dirty="0" smtClean="0"/>
          </a:p>
          <a:p>
            <a:r>
              <a:rPr lang="ja-JP" altLang="en-US" dirty="0" smtClean="0"/>
              <a:t>ユーザが世界を創作することが最大の特徴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アバターのカスタマイズ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4338" name="Picture 2" descr="C:\Users\Shule\Desktop\卒業研究\SL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268760"/>
            <a:ext cx="6912768" cy="51897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アバターのカスタマイズ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5362" name="Picture 2" descr="C:\Users\Shule\Desktop\卒業研究\SL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340768"/>
            <a:ext cx="6840760" cy="5130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アバターのカスタマイズ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kumimoji="1" lang="ja-JP" altLang="en-US" dirty="0"/>
          </a:p>
        </p:txBody>
      </p:sp>
      <p:pic>
        <p:nvPicPr>
          <p:cNvPr id="16386" name="Picture 2" descr="C:\Users\Shule\Desktop\卒業研究\SL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268760"/>
            <a:ext cx="5455890" cy="54558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アバターのカスタマイズ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8434" name="Picture 2" descr="C:\Users\Shule\Desktop\卒業研究\SL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8640961" cy="5112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アバターのカスタマイズ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9458" name="Picture 2" descr="C:\Users\Shule\Desktop\卒業研究\SL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624736" cy="52997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ネットラジオ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9698" name="Picture 2" descr="C:\Users\Shule\Desktop\SL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713323" cy="5373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SecondLife</a:t>
            </a:r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企業のブースも潰れてたり</a:t>
            </a:r>
            <a:endParaRPr kumimoji="1" lang="en-US" altLang="ja-JP" dirty="0" smtClean="0"/>
          </a:p>
          <a:p>
            <a:r>
              <a:rPr kumimoji="1" lang="ja-JP" altLang="en-US" dirty="0" smtClean="0"/>
              <a:t>人がたくさんいるはずなのに過疎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（人の集まりを見つけるのが大変）</a:t>
            </a:r>
            <a:endParaRPr lang="en-US" altLang="ja-JP" dirty="0" smtClean="0"/>
          </a:p>
          <a:p>
            <a:r>
              <a:rPr lang="ja-JP" altLang="en-US" dirty="0" smtClean="0"/>
              <a:t>仮想空間でも</a:t>
            </a:r>
            <a:r>
              <a:rPr lang="ja-JP" altLang="en-US" dirty="0" err="1" smtClean="0"/>
              <a:t>ぼっち・・</a:t>
            </a:r>
            <a:r>
              <a:rPr lang="ja-JP" altLang="en-US" dirty="0" smtClean="0"/>
              <a:t>・</a:t>
            </a:r>
            <a:endParaRPr lang="en-US" altLang="ja-JP" dirty="0" smtClean="0"/>
          </a:p>
          <a:p>
            <a:r>
              <a:rPr lang="ja-JP" altLang="en-US" dirty="0" smtClean="0"/>
              <a:t>人と話すのが１番楽しかった！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とくに外国人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dirty="0" smtClean="0"/>
          </a:p>
          <a:p>
            <a:r>
              <a:rPr kumimoji="1" lang="ja-JP" altLang="en-US" dirty="0" smtClean="0"/>
              <a:t>でも、まだまだ楽しそうなことはたくさん！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7200" b="1" dirty="0" err="1" smtClean="0"/>
              <a:t>MeetMe</a:t>
            </a:r>
            <a:endParaRPr kumimoji="1" lang="ja-JP" altLang="en-US" sz="7200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プロフィール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0722" name="Picture 2" descr="C:\Users\Shule\Desktop\卒業研究\MM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668091" cy="5112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抽選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1746" name="Picture 2" descr="C:\Users\Shule\Desktop\卒業研究\MM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773565" cy="51747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260648"/>
            <a:ext cx="3682752" cy="6480720"/>
          </a:xfrm>
        </p:spPr>
        <p:txBody>
          <a:bodyPr>
            <a:normAutofit lnSpcReduction="10000"/>
          </a:bodyPr>
          <a:lstStyle/>
          <a:p>
            <a:r>
              <a:rPr lang="en-US" altLang="ja-JP" dirty="0" smtClean="0"/>
              <a:t>Second Life</a:t>
            </a:r>
          </a:p>
          <a:p>
            <a:r>
              <a:rPr lang="en-US" altLang="ja-JP" dirty="0" smtClean="0"/>
              <a:t>Blue Mars</a:t>
            </a:r>
          </a:p>
          <a:p>
            <a:r>
              <a:rPr lang="en-US" altLang="ja-JP" dirty="0" err="1" smtClean="0"/>
              <a:t>Entropia</a:t>
            </a:r>
            <a:r>
              <a:rPr lang="en-US" altLang="ja-JP" dirty="0" smtClean="0"/>
              <a:t> Universe</a:t>
            </a:r>
          </a:p>
          <a:p>
            <a:r>
              <a:rPr lang="en-US" altLang="ja-JP" dirty="0" smtClean="0"/>
              <a:t>There</a:t>
            </a:r>
          </a:p>
          <a:p>
            <a:r>
              <a:rPr lang="en-US" altLang="ja-JP" dirty="0" err="1" smtClean="0"/>
              <a:t>ProtonMedia</a:t>
            </a:r>
            <a:endParaRPr lang="en-US" altLang="ja-JP" dirty="0" smtClean="0"/>
          </a:p>
          <a:p>
            <a:r>
              <a:rPr lang="en-US" altLang="ja-JP" dirty="0" err="1" smtClean="0"/>
              <a:t>Habbo</a:t>
            </a:r>
            <a:endParaRPr lang="en-US" altLang="ja-JP" dirty="0" smtClean="0"/>
          </a:p>
          <a:p>
            <a:r>
              <a:rPr lang="en-US" altLang="ja-JP" dirty="0" err="1" smtClean="0"/>
              <a:t>HiPiHi</a:t>
            </a:r>
            <a:endParaRPr lang="en-US" altLang="ja-JP" dirty="0" smtClean="0"/>
          </a:p>
          <a:p>
            <a:r>
              <a:rPr lang="en-US" altLang="ja-JP" dirty="0" smtClean="0"/>
              <a:t>IMVU</a:t>
            </a:r>
          </a:p>
          <a:p>
            <a:r>
              <a:rPr lang="en-US" altLang="ja-JP" dirty="0" smtClean="0"/>
              <a:t>NTOMO</a:t>
            </a:r>
          </a:p>
          <a:p>
            <a:r>
              <a:rPr lang="en-US" altLang="ja-JP" dirty="0" err="1" smtClean="0"/>
              <a:t>ActiveWorlds</a:t>
            </a:r>
            <a:endParaRPr lang="en-US" altLang="ja-JP" dirty="0" smtClean="0"/>
          </a:p>
          <a:p>
            <a:r>
              <a:rPr lang="en-US" altLang="ja-JP" dirty="0" err="1" smtClean="0"/>
              <a:t>kaneva</a:t>
            </a:r>
            <a:endParaRPr lang="en-US" altLang="ja-JP" dirty="0" smtClean="0"/>
          </a:p>
          <a:p>
            <a:r>
              <a:rPr lang="en-US" altLang="ja-JP" dirty="0" smtClean="0"/>
              <a:t>Lively</a:t>
            </a:r>
            <a:endParaRPr lang="ja-JP" altLang="en-US" dirty="0" smtClean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427984" y="260648"/>
            <a:ext cx="4716016" cy="6480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dirty="0" smtClean="0"/>
              <a:t>meet-me</a:t>
            </a:r>
            <a:endParaRPr lang="ja-JP" altLang="en-US" sz="32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dirty="0" err="1" smtClean="0"/>
              <a:t>ai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sp@ce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俺の嫁コスプレオンライン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dirty="0" smtClean="0"/>
              <a:t>MILU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dirty="0" smtClean="0"/>
              <a:t>Home</a:t>
            </a:r>
            <a:endParaRPr lang="ja-JP" altLang="en-US" sz="32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ja-JP" altLang="en-US" sz="3200" dirty="0" smtClean="0"/>
              <a:t>スプリューム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dirty="0" err="1" smtClean="0"/>
              <a:t>ViZiMO</a:t>
            </a:r>
            <a:endParaRPr lang="ja-JP" altLang="en-US" sz="32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ja-JP" altLang="en-US" sz="3200" dirty="0" smtClean="0"/>
              <a:t>はてなワールド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dirty="0" smtClean="0"/>
              <a:t>PRUM</a:t>
            </a:r>
            <a:r>
              <a:rPr lang="ja-JP" altLang="en-US" sz="3200" dirty="0" smtClean="0"/>
              <a:t>ダレットワールド</a:t>
            </a:r>
            <a:endParaRPr lang="en-US" altLang="ja-JP" sz="32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ja-JP" altLang="en-US" sz="3200" dirty="0" smtClean="0"/>
              <a:t>東京</a:t>
            </a:r>
            <a:r>
              <a:rPr lang="en-US" altLang="ja-JP" sz="3200" dirty="0" smtClean="0"/>
              <a:t>0</a:t>
            </a:r>
            <a:r>
              <a:rPr lang="ja-JP" altLang="en-US" sz="3200" dirty="0" smtClean="0"/>
              <a:t>区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ja-JP" altLang="en-US" sz="3200" dirty="0" smtClean="0"/>
              <a:t>インターネットアドベンチャ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en-US" altLang="ja-JP" sz="3200" dirty="0" smtClean="0"/>
              <a:t>〔</a:t>
            </a:r>
            <a:r>
              <a:rPr lang="en-US" altLang="ja-JP" sz="3200" dirty="0" err="1" smtClean="0"/>
              <a:t>iA</a:t>
            </a:r>
            <a:r>
              <a:rPr lang="en-US" altLang="ja-JP" sz="3200" dirty="0" smtClean="0"/>
              <a:t>〕</a:t>
            </a:r>
            <a:endParaRPr lang="ja-JP" alt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魚釣り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2770" name="Picture 2" descr="C:\Users\Shule\Desktop\卒業研究\MM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666030" cy="51113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魚釣り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3794" name="Picture 2" descr="C:\Users\Shule\Desktop\卒業研究\MM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790176" cy="5184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電車駅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4818" name="Picture 2" descr="C:\Users\Shule\Desktop\卒業研究\MM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668091" cy="5112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渋谷駅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5842" name="Picture 2" descr="C:\Users\Shule\Desktop\卒業研究\MM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817176" cy="5200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買い物（１）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6866" name="Picture 2" descr="C:\Users\Shule\Desktop\卒業研究\MM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8659134" cy="51072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買い物（２）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8914" name="Picture 2" descr="C:\Users\Shule\Desktop\卒業研究\MM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820472" cy="52024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海水浴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7890" name="Picture 2" descr="C:\Users\Shule\Desktop\卒業研究\MM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8712968" cy="5139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その他にも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9938" name="Picture 2" descr="C:\Users\Shule\Desktop\卒業研究\M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800500" cy="5290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MeetMe</a:t>
            </a:r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実際の地図を元に仮想第二</a:t>
            </a:r>
            <a:r>
              <a:rPr kumimoji="1" lang="ja-JP" altLang="en-US" dirty="0" smtClean="0"/>
              <a:t>東京再現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（東京タワーなど）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イベントが定期的に開催</a:t>
            </a:r>
            <a:endParaRPr kumimoji="1" lang="en-US" altLang="ja-JP" dirty="0" smtClean="0"/>
          </a:p>
          <a:p>
            <a:r>
              <a:rPr kumimoji="1" lang="ja-JP" altLang="en-US" dirty="0" smtClean="0"/>
              <a:t>マンションや、土地を借りられる</a:t>
            </a:r>
            <a:endParaRPr kumimoji="1" lang="en-US" altLang="ja-JP" dirty="0" smtClean="0"/>
          </a:p>
          <a:p>
            <a:r>
              <a:rPr lang="ja-JP" altLang="en-US" dirty="0" smtClean="0"/>
              <a:t>企業ブース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7200" b="1" dirty="0" err="1" smtClean="0"/>
              <a:t>BlueMars</a:t>
            </a:r>
            <a:endParaRPr kumimoji="1" lang="ja-JP" altLang="en-US" sz="7200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260648"/>
            <a:ext cx="3682752" cy="6480720"/>
          </a:xfrm>
        </p:spPr>
        <p:txBody>
          <a:bodyPr>
            <a:normAutofit lnSpcReduction="10000"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Second Life</a:t>
            </a:r>
          </a:p>
          <a:p>
            <a:r>
              <a:rPr lang="en-US" altLang="ja-JP" b="1" dirty="0" smtClean="0">
                <a:solidFill>
                  <a:srgbClr val="FF0000"/>
                </a:solidFill>
              </a:rPr>
              <a:t>Blue Mars</a:t>
            </a:r>
          </a:p>
          <a:p>
            <a:r>
              <a:rPr lang="en-US" altLang="ja-JP" dirty="0" err="1" smtClean="0"/>
              <a:t>Entropia</a:t>
            </a:r>
            <a:r>
              <a:rPr lang="en-US" altLang="ja-JP" dirty="0" smtClean="0"/>
              <a:t> Universe</a:t>
            </a:r>
          </a:p>
          <a:p>
            <a:r>
              <a:rPr lang="en-US" altLang="ja-JP" dirty="0" smtClean="0"/>
              <a:t>There</a:t>
            </a:r>
          </a:p>
          <a:p>
            <a:r>
              <a:rPr lang="en-US" altLang="ja-JP" dirty="0" err="1" smtClean="0"/>
              <a:t>ProtonMedia</a:t>
            </a:r>
            <a:endParaRPr lang="en-US" altLang="ja-JP" dirty="0" smtClean="0"/>
          </a:p>
          <a:p>
            <a:r>
              <a:rPr lang="en-US" altLang="ja-JP" dirty="0" err="1" smtClean="0"/>
              <a:t>Habbo</a:t>
            </a:r>
            <a:endParaRPr lang="en-US" altLang="ja-JP" dirty="0" smtClean="0"/>
          </a:p>
          <a:p>
            <a:r>
              <a:rPr lang="en-US" altLang="ja-JP" dirty="0" err="1" smtClean="0"/>
              <a:t>HiPiHi</a:t>
            </a:r>
            <a:endParaRPr lang="en-US" altLang="ja-JP" dirty="0" smtClean="0"/>
          </a:p>
          <a:p>
            <a:r>
              <a:rPr lang="en-US" altLang="ja-JP" dirty="0" smtClean="0"/>
              <a:t>IMVU</a:t>
            </a:r>
          </a:p>
          <a:p>
            <a:r>
              <a:rPr lang="en-US" altLang="ja-JP" dirty="0" smtClean="0"/>
              <a:t>NTOMO</a:t>
            </a:r>
          </a:p>
          <a:p>
            <a:r>
              <a:rPr lang="en-US" altLang="ja-JP" dirty="0" err="1" smtClean="0"/>
              <a:t>ActiveWorlds</a:t>
            </a:r>
            <a:endParaRPr lang="en-US" altLang="ja-JP" dirty="0" smtClean="0"/>
          </a:p>
          <a:p>
            <a:r>
              <a:rPr lang="en-US" altLang="ja-JP" dirty="0" err="1" smtClean="0"/>
              <a:t>kaneva</a:t>
            </a:r>
            <a:endParaRPr lang="en-US" altLang="ja-JP" dirty="0" smtClean="0"/>
          </a:p>
          <a:p>
            <a:r>
              <a:rPr lang="en-US" altLang="ja-JP" dirty="0" smtClean="0"/>
              <a:t>Lively</a:t>
            </a:r>
            <a:endParaRPr lang="ja-JP" altLang="en-US" dirty="0" smtClean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427984" y="260648"/>
            <a:ext cx="4716016" cy="6480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b="1" dirty="0" smtClean="0">
                <a:solidFill>
                  <a:srgbClr val="FF0000"/>
                </a:solidFill>
              </a:rPr>
              <a:t>meet-me</a:t>
            </a:r>
            <a:endParaRPr lang="ja-JP" altLang="en-US" sz="3200" b="1" dirty="0" smtClean="0">
              <a:solidFill>
                <a:srgbClr val="FF0000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b="1" dirty="0" err="1" smtClean="0">
                <a:solidFill>
                  <a:srgbClr val="FF0000"/>
                </a:solidFill>
              </a:rPr>
              <a:t>ai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 </a:t>
            </a:r>
            <a:r>
              <a:rPr lang="en-US" altLang="ja-JP" sz="3200" b="1" dirty="0" err="1" smtClean="0">
                <a:solidFill>
                  <a:srgbClr val="FF0000"/>
                </a:solidFill>
              </a:rPr>
              <a:t>sp@ce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/>
            </a:r>
            <a:br>
              <a:rPr lang="en-US" altLang="ja-JP" sz="3200" b="1" dirty="0" smtClean="0">
                <a:solidFill>
                  <a:srgbClr val="FF0000"/>
                </a:solidFill>
              </a:rPr>
            </a:br>
            <a:r>
              <a:rPr lang="ja-JP" altLang="en-US" sz="3200" b="1" dirty="0" smtClean="0">
                <a:solidFill>
                  <a:srgbClr val="FF0000"/>
                </a:solidFill>
              </a:rPr>
              <a:t>俺の嫁コスプレオンライン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b="1" dirty="0" smtClean="0">
                <a:solidFill>
                  <a:srgbClr val="FF0000"/>
                </a:solidFill>
              </a:rPr>
              <a:t>MILU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b="1" dirty="0" smtClean="0">
                <a:solidFill>
                  <a:srgbClr val="FF0000"/>
                </a:solidFill>
              </a:rPr>
              <a:t>Home</a:t>
            </a:r>
            <a:endParaRPr lang="ja-JP" altLang="en-US" sz="3200" b="1" dirty="0" smtClean="0">
              <a:solidFill>
                <a:srgbClr val="FF0000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ja-JP" altLang="en-US" sz="3200" dirty="0" smtClean="0"/>
              <a:t>スプリューム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dirty="0" err="1" smtClean="0"/>
              <a:t>ViZiMO</a:t>
            </a:r>
            <a:endParaRPr lang="ja-JP" altLang="en-US" sz="32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ja-JP" altLang="en-US" sz="3200" dirty="0" smtClean="0"/>
              <a:t>はてなワールド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ja-JP" sz="3200" dirty="0" smtClean="0"/>
              <a:t>PRUM</a:t>
            </a:r>
            <a:r>
              <a:rPr lang="ja-JP" altLang="en-US" sz="3200" dirty="0" smtClean="0"/>
              <a:t>ダレットワールド</a:t>
            </a:r>
            <a:endParaRPr lang="en-US" altLang="ja-JP" sz="32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ja-JP" altLang="en-US" sz="3200" dirty="0" smtClean="0"/>
              <a:t>東京</a:t>
            </a:r>
            <a:r>
              <a:rPr lang="en-US" altLang="ja-JP" sz="3200" dirty="0" smtClean="0"/>
              <a:t>0</a:t>
            </a:r>
            <a:r>
              <a:rPr lang="ja-JP" altLang="en-US" sz="3200" dirty="0" smtClean="0"/>
              <a:t>区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ja-JP" altLang="en-US" sz="3200" dirty="0" smtClean="0"/>
              <a:t>インターネットアドベンチャ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en-US" altLang="ja-JP" sz="3200" dirty="0" smtClean="0"/>
              <a:t>〔</a:t>
            </a:r>
            <a:r>
              <a:rPr lang="en-US" altLang="ja-JP" sz="3200" dirty="0" err="1" smtClean="0"/>
              <a:t>iA</a:t>
            </a:r>
            <a:r>
              <a:rPr lang="en-US" altLang="ja-JP" sz="3200" dirty="0" smtClean="0"/>
              <a:t>〕</a:t>
            </a:r>
            <a:endParaRPr lang="ja-JP" altLang="en-US" sz="3200" dirty="0" smtClean="0"/>
          </a:p>
        </p:txBody>
      </p:sp>
      <p:cxnSp>
        <p:nvCxnSpPr>
          <p:cNvPr id="6" name="直線コネクタ 5"/>
          <p:cNvCxnSpPr/>
          <p:nvPr/>
        </p:nvCxnSpPr>
        <p:spPr>
          <a:xfrm>
            <a:off x="4572000" y="4869160"/>
            <a:ext cx="4176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4572000" y="5373216"/>
            <a:ext cx="4176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4572000" y="5949280"/>
            <a:ext cx="4176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482" name="Picture 2" descr="C:\Users\Shule\Desktop\卒業研究\B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747" y="908720"/>
            <a:ext cx="9020253" cy="52757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1506" name="Picture 2" descr="C:\Users\Shule\Desktop\卒業研究\BM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741277" cy="5112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2530" name="Picture 2" descr="C:\Users\Shule\Desktop\卒業研究\BM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741278" cy="5112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3554" name="Picture 2" descr="C:\Users\Shule\Desktop\卒業研究\BM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80728"/>
            <a:ext cx="8634065" cy="5049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4578" name="Picture 2" descr="C:\Users\Shule\Desktop\卒業研究\BM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36712"/>
            <a:ext cx="8839795" cy="51741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5602" name="Picture 2" descr="C:\Users\Shule\Desktop\卒業研究\BM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08720"/>
            <a:ext cx="8785800" cy="5138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BlueMars</a:t>
            </a:r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Flash</a:t>
            </a:r>
            <a:r>
              <a:rPr kumimoji="1" lang="ja-JP" altLang="en-US" dirty="0" smtClean="0"/>
              <a:t>が埋め込まれている</a:t>
            </a:r>
            <a:endParaRPr kumimoji="1" lang="en-US" altLang="ja-JP" dirty="0" smtClean="0"/>
          </a:p>
          <a:p>
            <a:r>
              <a:rPr lang="ja-JP" altLang="en-US" dirty="0" smtClean="0"/>
              <a:t>わざわざ</a:t>
            </a:r>
            <a:r>
              <a:rPr lang="en-US" altLang="ja-JP" dirty="0" smtClean="0"/>
              <a:t>DL</a:t>
            </a:r>
            <a:r>
              <a:rPr lang="ja-JP" altLang="en-US" dirty="0" smtClean="0"/>
              <a:t>しないと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へ入れない</a:t>
            </a:r>
            <a:endParaRPr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Naruto</a:t>
            </a:r>
            <a:r>
              <a:rPr kumimoji="1" lang="ja-JP" altLang="en-US" dirty="0" smtClean="0"/>
              <a:t>」は外国の方に大人気</a:t>
            </a:r>
            <a:endParaRPr kumimoji="1" lang="en-US" altLang="ja-JP" dirty="0" smtClean="0"/>
          </a:p>
          <a:p>
            <a:r>
              <a:rPr lang="en-US" altLang="ja-JP" dirty="0" smtClean="0"/>
              <a:t>SL</a:t>
            </a:r>
            <a:r>
              <a:rPr lang="ja-JP" altLang="en-US" dirty="0" smtClean="0"/>
              <a:t>より重い</a:t>
            </a:r>
            <a:endParaRPr lang="en-US" altLang="ja-JP" dirty="0" smtClean="0"/>
          </a:p>
          <a:p>
            <a:r>
              <a:rPr kumimoji="1" lang="ja-JP" altLang="en-US" dirty="0" smtClean="0"/>
              <a:t>ボイスチャット</a:t>
            </a:r>
            <a:endParaRPr kumimoji="1" lang="en-US" altLang="ja-JP" dirty="0" smtClean="0"/>
          </a:p>
          <a:p>
            <a:r>
              <a:rPr lang="ja-JP" altLang="en-US" dirty="0" smtClean="0"/>
              <a:t>チャット表示が</a:t>
            </a:r>
            <a:r>
              <a:rPr lang="ja-JP" altLang="en-US" dirty="0"/>
              <a:t>独特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楽しさはネットゲームの同じ</a:t>
            </a:r>
            <a:endParaRPr kumimoji="1" lang="en-US" altLang="ja-JP" dirty="0" smtClean="0"/>
          </a:p>
          <a:p>
            <a:r>
              <a:rPr lang="en-US" altLang="ja-JP" dirty="0" smtClean="0"/>
              <a:t>SL</a:t>
            </a:r>
            <a:r>
              <a:rPr lang="ja-JP" altLang="en-US" dirty="0" smtClean="0"/>
              <a:t>は外国人と話せる楽しさ</a:t>
            </a:r>
            <a:endParaRPr kumimoji="1" lang="en-US" altLang="ja-JP" dirty="0" smtClean="0"/>
          </a:p>
          <a:p>
            <a:r>
              <a:rPr lang="ja-JP" altLang="en-US" dirty="0" smtClean="0"/>
              <a:t>過疎</a:t>
            </a:r>
            <a:r>
              <a:rPr lang="ja-JP" altLang="en-US" dirty="0" err="1" smtClean="0"/>
              <a:t>ると</a:t>
            </a:r>
            <a:r>
              <a:rPr lang="ja-JP" altLang="en-US" dirty="0" smtClean="0"/>
              <a:t>ゲーム自体が終わる</a:t>
            </a:r>
            <a:endParaRPr lang="en-US" altLang="ja-JP" dirty="0" smtClean="0"/>
          </a:p>
          <a:p>
            <a:r>
              <a:rPr kumimoji="1" lang="ja-JP" altLang="en-US" dirty="0" smtClean="0"/>
              <a:t>作ったり、人が作ったものを見れるのは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楽しい</a:t>
            </a:r>
            <a:endParaRPr kumimoji="1" lang="en-US" altLang="ja-JP" dirty="0" smtClean="0"/>
          </a:p>
          <a:p>
            <a:r>
              <a:rPr lang="ja-JP" altLang="en-US" dirty="0" smtClean="0"/>
              <a:t>重い</a:t>
            </a:r>
            <a:endParaRPr lang="en-US" altLang="ja-JP" dirty="0" smtClean="0"/>
          </a:p>
          <a:p>
            <a:r>
              <a:rPr lang="ja-JP" altLang="en-US" dirty="0" smtClean="0"/>
              <a:t>敷居高い（最初は分けが分からない）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メタバース体験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400" dirty="0" err="1" smtClean="0"/>
              <a:t>ScondLife</a:t>
            </a:r>
            <a:endParaRPr kumimoji="1" lang="en-US" altLang="ja-JP" sz="4400" dirty="0" smtClean="0"/>
          </a:p>
          <a:p>
            <a:r>
              <a:rPr lang="en-US" altLang="ja-JP" sz="4400" dirty="0" err="1" smtClean="0"/>
              <a:t>MeetMe</a:t>
            </a:r>
            <a:endParaRPr lang="en-US" altLang="ja-JP" sz="4400" dirty="0" smtClean="0"/>
          </a:p>
          <a:p>
            <a:r>
              <a:rPr kumimoji="1" lang="en-US" altLang="ja-JP" sz="4400" dirty="0" err="1" smtClean="0"/>
              <a:t>BlueMars</a:t>
            </a:r>
            <a:r>
              <a:rPr lang="en-US" altLang="ja-JP" sz="4400" dirty="0" smtClean="0"/>
              <a:t/>
            </a:r>
            <a:br>
              <a:rPr lang="en-US" altLang="ja-JP" sz="4400" dirty="0" smtClean="0"/>
            </a:br>
            <a:r>
              <a:rPr lang="ja-JP" altLang="en-US" sz="4400" dirty="0" smtClean="0"/>
              <a:t>この３つを体験してきました！</a:t>
            </a:r>
            <a:endParaRPr kumimoji="1" lang="en-US" altLang="ja-JP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7200" b="1" dirty="0" err="1" smtClean="0"/>
              <a:t>SecondLife</a:t>
            </a:r>
            <a:endParaRPr kumimoji="1" lang="ja-JP" altLang="en-US" sz="7200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SecondLife</a:t>
            </a:r>
            <a:r>
              <a:rPr lang="ja-JP" altLang="en-US" dirty="0" smtClean="0"/>
              <a:t>の特徴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仮想通貨　⇔　現実通貨（公式</a:t>
            </a:r>
            <a:r>
              <a:rPr lang="en-US" altLang="ja-JP" dirty="0" smtClean="0"/>
              <a:t>RMT</a:t>
            </a:r>
            <a:r>
              <a:rPr lang="ja-JP" altLang="en-US" dirty="0" smtClean="0"/>
              <a:t>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1000</a:t>
            </a:r>
            <a:r>
              <a:rPr lang="ja-JP" altLang="en-US" dirty="0" smtClean="0"/>
              <a:t>リンデンラボ　⇔　約３００円</a:t>
            </a:r>
            <a:endParaRPr lang="en-US" altLang="ja-JP" dirty="0" smtClean="0"/>
          </a:p>
          <a:p>
            <a:r>
              <a:rPr lang="ja-JP" altLang="en-US" dirty="0" smtClean="0"/>
              <a:t>たくさんの人と交流することができる</a:t>
            </a:r>
            <a:endParaRPr lang="en-US" altLang="ja-JP" dirty="0" smtClean="0"/>
          </a:p>
          <a:p>
            <a:r>
              <a:rPr lang="ja-JP" altLang="en-US" dirty="0" smtClean="0"/>
              <a:t>広大な世界</a:t>
            </a:r>
            <a:endParaRPr lang="en-US" altLang="ja-JP" dirty="0" smtClean="0"/>
          </a:p>
          <a:p>
            <a:r>
              <a:rPr kumimoji="1" lang="ja-JP" altLang="en-US" dirty="0" smtClean="0"/>
              <a:t>物が作れる</a:t>
            </a:r>
            <a:endParaRPr kumimoji="1" lang="en-US" altLang="ja-JP" dirty="0" smtClean="0"/>
          </a:p>
          <a:p>
            <a:r>
              <a:rPr lang="ja-JP" altLang="en-US" dirty="0" smtClean="0"/>
              <a:t>アバターのカスタマイズができる</a:t>
            </a:r>
            <a:endParaRPr lang="en-US" altLang="ja-JP" dirty="0" smtClean="0"/>
          </a:p>
          <a:p>
            <a:r>
              <a:rPr kumimoji="1" lang="ja-JP" altLang="en-US" dirty="0" smtClean="0"/>
              <a:t>ネットラジオ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人がたくさん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６万人同時接続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</a:t>
            </a:r>
            <a:r>
              <a:rPr kumimoji="1" lang="ja-JP" altLang="en-US" dirty="0" smtClean="0"/>
              <a:t>日本：</a:t>
            </a:r>
            <a:r>
              <a:rPr kumimoji="1" lang="en-US" altLang="ja-JP" dirty="0" smtClean="0"/>
              <a:t>3600</a:t>
            </a:r>
            <a:r>
              <a:rPr kumimoji="1" lang="ja-JP" altLang="en-US" dirty="0" smtClean="0"/>
              <a:t>人（日本ユーザ比率</a:t>
            </a:r>
            <a:r>
              <a:rPr lang="en-US" altLang="ja-JP" dirty="0" smtClean="0"/>
              <a:t>6%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ja-JP" altLang="en-US" dirty="0" smtClean="0"/>
              <a:t>外国の方もたくさん！</a:t>
            </a:r>
            <a:endParaRPr lang="en-US" altLang="ja-JP" dirty="0" smtClean="0"/>
          </a:p>
          <a:p>
            <a:r>
              <a:rPr kumimoji="1" lang="ja-JP" altLang="en-US" dirty="0" smtClean="0"/>
              <a:t>その結果、作成物もたくさん！</a:t>
            </a:r>
            <a:endParaRPr kumimoji="1" lang="ja-JP" altLang="en-US" dirty="0"/>
          </a:p>
        </p:txBody>
      </p:sp>
      <p:pic>
        <p:nvPicPr>
          <p:cNvPr id="7170" name="Picture 2" descr="C:\Users\Shule\Desktop\ログイン数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4437112"/>
            <a:ext cx="5804953" cy="2016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たくさんの人と交流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0962" name="Picture 2" descr="C:\Users\Shule\Desktop\卒業研究\SL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139860" cy="55892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251</Words>
  <Application>Microsoft Office PowerPoint</Application>
  <PresentationFormat>画面に合わせる (4:3)</PresentationFormat>
  <Paragraphs>125</Paragraphs>
  <Slides>47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48" baseType="lpstr">
      <vt:lpstr>Office テーマ</vt:lpstr>
      <vt:lpstr>メタバース探検</vt:lpstr>
      <vt:lpstr>メタバースとは</vt:lpstr>
      <vt:lpstr>スライド 3</vt:lpstr>
      <vt:lpstr>スライド 4</vt:lpstr>
      <vt:lpstr>メタバース体験</vt:lpstr>
      <vt:lpstr>SecondLife</vt:lpstr>
      <vt:lpstr>SecondLifeの特徴</vt:lpstr>
      <vt:lpstr>人がたくさん</vt:lpstr>
      <vt:lpstr>たくさんの人と交流</vt:lpstr>
      <vt:lpstr>広大な世界</vt:lpstr>
      <vt:lpstr>広大な世界</vt:lpstr>
      <vt:lpstr>広大な世界</vt:lpstr>
      <vt:lpstr>物作り</vt:lpstr>
      <vt:lpstr>物作り</vt:lpstr>
      <vt:lpstr>物作り</vt:lpstr>
      <vt:lpstr>物作り</vt:lpstr>
      <vt:lpstr>RPG</vt:lpstr>
      <vt:lpstr>FPS</vt:lpstr>
      <vt:lpstr>インベーダーゲーム</vt:lpstr>
      <vt:lpstr>アバターのカスタマイズ</vt:lpstr>
      <vt:lpstr>アバターのカスタマイズ</vt:lpstr>
      <vt:lpstr>アバターのカスタマイズ</vt:lpstr>
      <vt:lpstr>アバターのカスタマイズ</vt:lpstr>
      <vt:lpstr>アバターのカスタマイズ</vt:lpstr>
      <vt:lpstr>ネットラジオ</vt:lpstr>
      <vt:lpstr>SecondLifeまとめ</vt:lpstr>
      <vt:lpstr>MeetMe</vt:lpstr>
      <vt:lpstr>プロフィール</vt:lpstr>
      <vt:lpstr>抽選</vt:lpstr>
      <vt:lpstr>魚釣り</vt:lpstr>
      <vt:lpstr>魚釣り</vt:lpstr>
      <vt:lpstr>電車駅</vt:lpstr>
      <vt:lpstr>渋谷駅</vt:lpstr>
      <vt:lpstr>買い物（１）</vt:lpstr>
      <vt:lpstr>買い物（２）</vt:lpstr>
      <vt:lpstr>海水浴</vt:lpstr>
      <vt:lpstr>その他にも</vt:lpstr>
      <vt:lpstr>MeetMeまとめ</vt:lpstr>
      <vt:lpstr>BlueMars</vt:lpstr>
      <vt:lpstr>スライド 40</vt:lpstr>
      <vt:lpstr>スライド 41</vt:lpstr>
      <vt:lpstr>スライド 42</vt:lpstr>
      <vt:lpstr>スライド 43</vt:lpstr>
      <vt:lpstr>スライド 44</vt:lpstr>
      <vt:lpstr>スライド 45</vt:lpstr>
      <vt:lpstr>BlueMarsまとめ</vt:lpstr>
      <vt:lpstr>まとめ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メタバース</dc:title>
  <dc:creator>Shule</dc:creator>
  <cp:lastModifiedBy>Shule517</cp:lastModifiedBy>
  <cp:revision>54</cp:revision>
  <dcterms:created xsi:type="dcterms:W3CDTF">2010-06-14T03:27:47Z</dcterms:created>
  <dcterms:modified xsi:type="dcterms:W3CDTF">2013-04-07T02:33:12Z</dcterms:modified>
</cp:coreProperties>
</file>